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8F"/>
    <a:srgbClr val="8A8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sa Kirkhart" userId="c968910a-e8d4-4b6b-9f9d-ef520a54d87d" providerId="ADAL" clId="{D1CF20F1-2C62-4866-8F87-D9312C922671}"/>
    <pc:docChg chg="custSel modSld">
      <pc:chgData name="Teresa Kirkhart" userId="c968910a-e8d4-4b6b-9f9d-ef520a54d87d" providerId="ADAL" clId="{D1CF20F1-2C62-4866-8F87-D9312C922671}" dt="2018-02-09T17:05:48.860" v="67" actId="20577"/>
      <pc:docMkLst>
        <pc:docMk/>
      </pc:docMkLst>
      <pc:sldChg chg="addSp delSp modSp mod setBg">
        <pc:chgData name="Teresa Kirkhart" userId="c968910a-e8d4-4b6b-9f9d-ef520a54d87d" providerId="ADAL" clId="{D1CF20F1-2C62-4866-8F87-D9312C922671}" dt="2018-02-09T17:05:48.860" v="67" actId="20577"/>
        <pc:sldMkLst>
          <pc:docMk/>
          <pc:sldMk cId="1375796603" sldId="256"/>
        </pc:sldMkLst>
        <pc:spChg chg="mod">
          <ac:chgData name="Teresa Kirkhart" userId="c968910a-e8d4-4b6b-9f9d-ef520a54d87d" providerId="ADAL" clId="{D1CF20F1-2C62-4866-8F87-D9312C922671}" dt="2018-02-09T17:01:50.335" v="31" actId="1076"/>
          <ac:spMkLst>
            <pc:docMk/>
            <pc:sldMk cId="1375796603" sldId="256"/>
            <ac:spMk id="2" creationId="{01CEC6F1-C3DA-4247-A7DB-745D877CED8F}"/>
          </ac:spMkLst>
        </pc:spChg>
        <pc:spChg chg="mod">
          <ac:chgData name="Teresa Kirkhart" userId="c968910a-e8d4-4b6b-9f9d-ef520a54d87d" providerId="ADAL" clId="{D1CF20F1-2C62-4866-8F87-D9312C922671}" dt="2018-02-09T17:04:03.584" v="38"/>
          <ac:spMkLst>
            <pc:docMk/>
            <pc:sldMk cId="1375796603" sldId="256"/>
            <ac:spMk id="3" creationId="{40F9B2BD-CCC4-42F4-8F6C-BDF162955684}"/>
          </ac:spMkLst>
        </pc:spChg>
        <pc:spChg chg="add mod">
          <ac:chgData name="Teresa Kirkhart" userId="c968910a-e8d4-4b6b-9f9d-ef520a54d87d" providerId="ADAL" clId="{D1CF20F1-2C62-4866-8F87-D9312C922671}" dt="2018-02-09T17:05:48.860" v="67" actId="20577"/>
          <ac:spMkLst>
            <pc:docMk/>
            <pc:sldMk cId="1375796603" sldId="256"/>
            <ac:spMk id="11" creationId="{5D724461-3E6E-4B23-BFC9-5B44D2C1B302}"/>
          </ac:spMkLst>
        </pc:spChg>
        <pc:picChg chg="add del mod ord">
          <ac:chgData name="Teresa Kirkhart" userId="c968910a-e8d4-4b6b-9f9d-ef520a54d87d" providerId="ADAL" clId="{D1CF20F1-2C62-4866-8F87-D9312C922671}" dt="2018-02-09T17:05:04.490" v="42" actId="478"/>
          <ac:picMkLst>
            <pc:docMk/>
            <pc:sldMk cId="1375796603" sldId="256"/>
            <ac:picMk id="5" creationId="{C2FFF2EE-2D4C-4977-8F8F-4D3740E62AA8}"/>
          </ac:picMkLst>
        </pc:picChg>
        <pc:picChg chg="mod">
          <ac:chgData name="Teresa Kirkhart" userId="c968910a-e8d4-4b6b-9f9d-ef520a54d87d" providerId="ADAL" clId="{D1CF20F1-2C62-4866-8F87-D9312C922671}" dt="2018-02-09T17:00:46.779" v="20" actId="26606"/>
          <ac:picMkLst>
            <pc:docMk/>
            <pc:sldMk cId="1375796603" sldId="256"/>
            <ac:picMk id="7" creationId="{043AEC58-D2FE-4CF0-8C32-1D023039E940}"/>
          </ac:picMkLst>
        </pc:picChg>
        <pc:picChg chg="del mod ord">
          <ac:chgData name="Teresa Kirkhart" userId="c968910a-e8d4-4b6b-9f9d-ef520a54d87d" providerId="ADAL" clId="{D1CF20F1-2C62-4866-8F87-D9312C922671}" dt="2018-02-09T17:01:32.531" v="25" actId="478"/>
          <ac:picMkLst>
            <pc:docMk/>
            <pc:sldMk cId="1375796603" sldId="256"/>
            <ac:picMk id="9" creationId="{72BDDC2A-7573-4DE1-BEEE-A2A197FA1599}"/>
          </ac:picMkLst>
        </pc:picChg>
        <pc:picChg chg="add mod">
          <ac:chgData name="Teresa Kirkhart" userId="c968910a-e8d4-4b6b-9f9d-ef520a54d87d" providerId="ADAL" clId="{D1CF20F1-2C62-4866-8F87-D9312C922671}" dt="2018-02-09T17:01:43.249" v="29" actId="1076"/>
          <ac:picMkLst>
            <pc:docMk/>
            <pc:sldMk cId="1375796603" sldId="256"/>
            <ac:picMk id="10" creationId="{908412A7-F7DC-4171-A3CB-B92A2753531D}"/>
          </ac:picMkLst>
        </pc:picChg>
        <pc:cxnChg chg="add mod">
          <ac:chgData name="Teresa Kirkhart" userId="c968910a-e8d4-4b6b-9f9d-ef520a54d87d" providerId="ADAL" clId="{D1CF20F1-2C62-4866-8F87-D9312C922671}" dt="2018-02-09T17:04:51.918" v="40" actId="208"/>
          <ac:cxnSpMkLst>
            <pc:docMk/>
            <pc:sldMk cId="1375796603" sldId="256"/>
            <ac:cxnSpMk id="8" creationId="{A1CDAA26-891E-46D1-90BB-4734FC1E79D2}"/>
          </ac:cxnSpMkLst>
        </pc:cxnChg>
        <pc:cxnChg chg="del">
          <ac:chgData name="Teresa Kirkhart" userId="c968910a-e8d4-4b6b-9f9d-ef520a54d87d" providerId="ADAL" clId="{D1CF20F1-2C62-4866-8F87-D9312C922671}" dt="2018-02-09T17:00:46.779" v="20" actId="26606"/>
          <ac:cxnSpMkLst>
            <pc:docMk/>
            <pc:sldMk cId="1375796603" sldId="256"/>
            <ac:cxnSpMk id="12" creationId="{E126E481-B945-4179-BD79-05E96E9B29E1}"/>
          </ac:cxnSpMkLst>
        </pc:cxnChg>
      </pc:sldChg>
      <pc:sldChg chg="modSp">
        <pc:chgData name="Teresa Kirkhart" userId="c968910a-e8d4-4b6b-9f9d-ef520a54d87d" providerId="ADAL" clId="{D1CF20F1-2C62-4866-8F87-D9312C922671}" dt="2018-02-09T16:03:12.460" v="0" actId="14100"/>
        <pc:sldMkLst>
          <pc:docMk/>
          <pc:sldMk cId="1843946136" sldId="257"/>
        </pc:sldMkLst>
        <pc:picChg chg="mod">
          <ac:chgData name="Teresa Kirkhart" userId="c968910a-e8d4-4b6b-9f9d-ef520a54d87d" providerId="ADAL" clId="{D1CF20F1-2C62-4866-8F87-D9312C922671}" dt="2018-02-09T16:03:12.460" v="0" actId="14100"/>
          <ac:picMkLst>
            <pc:docMk/>
            <pc:sldMk cId="1843946136" sldId="257"/>
            <ac:picMk id="5" creationId="{F74DACF1-1887-4BCE-BE1D-14078975EEC6}"/>
          </ac:picMkLst>
        </pc:picChg>
      </pc:sldChg>
      <pc:sldChg chg="addSp delSp modSp">
        <pc:chgData name="Teresa Kirkhart" userId="c968910a-e8d4-4b6b-9f9d-ef520a54d87d" providerId="ADAL" clId="{D1CF20F1-2C62-4866-8F87-D9312C922671}" dt="2018-02-09T16:03:35.507" v="6"/>
        <pc:sldMkLst>
          <pc:docMk/>
          <pc:sldMk cId="427093857" sldId="258"/>
        </pc:sldMkLst>
        <pc:spChg chg="add mod">
          <ac:chgData name="Teresa Kirkhart" userId="c968910a-e8d4-4b6b-9f9d-ef520a54d87d" providerId="ADAL" clId="{D1CF20F1-2C62-4866-8F87-D9312C922671}" dt="2018-02-09T16:03:34.920" v="5" actId="478"/>
          <ac:spMkLst>
            <pc:docMk/>
            <pc:sldMk cId="427093857" sldId="258"/>
            <ac:spMk id="4" creationId="{6682A25B-C7A5-4728-AEB5-9B1898B0B733}"/>
          </ac:spMkLst>
        </pc:spChg>
        <pc:picChg chg="del">
          <ac:chgData name="Teresa Kirkhart" userId="c968910a-e8d4-4b6b-9f9d-ef520a54d87d" providerId="ADAL" clId="{D1CF20F1-2C62-4866-8F87-D9312C922671}" dt="2018-02-09T16:03:34.920" v="5" actId="478"/>
          <ac:picMkLst>
            <pc:docMk/>
            <pc:sldMk cId="427093857" sldId="258"/>
            <ac:picMk id="5" creationId="{F74DACF1-1887-4BCE-BE1D-14078975EEC6}"/>
          </ac:picMkLst>
        </pc:picChg>
        <pc:picChg chg="add">
          <ac:chgData name="Teresa Kirkhart" userId="c968910a-e8d4-4b6b-9f9d-ef520a54d87d" providerId="ADAL" clId="{D1CF20F1-2C62-4866-8F87-D9312C922671}" dt="2018-02-09T16:03:35.507" v="6"/>
          <ac:picMkLst>
            <pc:docMk/>
            <pc:sldMk cId="427093857" sldId="258"/>
            <ac:picMk id="7" creationId="{7D17EF12-2294-48DF-A86C-4C2889C69E17}"/>
          </ac:picMkLst>
        </pc:picChg>
      </pc:sldChg>
      <pc:sldChg chg="addSp delSp modSp">
        <pc:chgData name="Teresa Kirkhart" userId="c968910a-e8d4-4b6b-9f9d-ef520a54d87d" providerId="ADAL" clId="{D1CF20F1-2C62-4866-8F87-D9312C922671}" dt="2018-02-09T16:03:27.042" v="4" actId="1076"/>
        <pc:sldMkLst>
          <pc:docMk/>
          <pc:sldMk cId="395497" sldId="259"/>
        </pc:sldMkLst>
        <pc:spChg chg="add mod">
          <ac:chgData name="Teresa Kirkhart" userId="c968910a-e8d4-4b6b-9f9d-ef520a54d87d" providerId="ADAL" clId="{D1CF20F1-2C62-4866-8F87-D9312C922671}" dt="2018-02-09T16:03:23.995" v="3" actId="478"/>
          <ac:spMkLst>
            <pc:docMk/>
            <pc:sldMk cId="395497" sldId="259"/>
            <ac:spMk id="4" creationId="{A7975792-631C-4A8A-A64E-CB8DA7B7AEBA}"/>
          </ac:spMkLst>
        </pc:spChg>
        <pc:picChg chg="del">
          <ac:chgData name="Teresa Kirkhart" userId="c968910a-e8d4-4b6b-9f9d-ef520a54d87d" providerId="ADAL" clId="{D1CF20F1-2C62-4866-8F87-D9312C922671}" dt="2018-02-09T16:03:23.995" v="3" actId="478"/>
          <ac:picMkLst>
            <pc:docMk/>
            <pc:sldMk cId="395497" sldId="259"/>
            <ac:picMk id="5" creationId="{F74DACF1-1887-4BCE-BE1D-14078975EEC6}"/>
          </ac:picMkLst>
        </pc:picChg>
        <pc:picChg chg="add mod">
          <ac:chgData name="Teresa Kirkhart" userId="c968910a-e8d4-4b6b-9f9d-ef520a54d87d" providerId="ADAL" clId="{D1CF20F1-2C62-4866-8F87-D9312C922671}" dt="2018-02-09T16:03:27.042" v="4" actId="1076"/>
          <ac:picMkLst>
            <pc:docMk/>
            <pc:sldMk cId="395497" sldId="259"/>
            <ac:picMk id="7" creationId="{F4CAD92F-5705-4031-8959-8C2DF2DD5ABE}"/>
          </ac:picMkLst>
        </pc:picChg>
      </pc:sldChg>
      <pc:sldChg chg="addSp delSp modSp">
        <pc:chgData name="Teresa Kirkhart" userId="c968910a-e8d4-4b6b-9f9d-ef520a54d87d" providerId="ADAL" clId="{D1CF20F1-2C62-4866-8F87-D9312C922671}" dt="2018-02-09T16:03:40.460" v="8"/>
        <pc:sldMkLst>
          <pc:docMk/>
          <pc:sldMk cId="1230557765" sldId="261"/>
        </pc:sldMkLst>
        <pc:spChg chg="add mod">
          <ac:chgData name="Teresa Kirkhart" userId="c968910a-e8d4-4b6b-9f9d-ef520a54d87d" providerId="ADAL" clId="{D1CF20F1-2C62-4866-8F87-D9312C922671}" dt="2018-02-09T16:03:39.941" v="7" actId="478"/>
          <ac:spMkLst>
            <pc:docMk/>
            <pc:sldMk cId="1230557765" sldId="261"/>
            <ac:spMk id="4" creationId="{FBA79893-495E-4D98-8FB5-734037CB6CC3}"/>
          </ac:spMkLst>
        </pc:spChg>
        <pc:picChg chg="del">
          <ac:chgData name="Teresa Kirkhart" userId="c968910a-e8d4-4b6b-9f9d-ef520a54d87d" providerId="ADAL" clId="{D1CF20F1-2C62-4866-8F87-D9312C922671}" dt="2018-02-09T16:03:39.941" v="7" actId="478"/>
          <ac:picMkLst>
            <pc:docMk/>
            <pc:sldMk cId="1230557765" sldId="261"/>
            <ac:picMk id="5" creationId="{F74DACF1-1887-4BCE-BE1D-14078975EEC6}"/>
          </ac:picMkLst>
        </pc:picChg>
        <pc:picChg chg="add">
          <ac:chgData name="Teresa Kirkhart" userId="c968910a-e8d4-4b6b-9f9d-ef520a54d87d" providerId="ADAL" clId="{D1CF20F1-2C62-4866-8F87-D9312C922671}" dt="2018-02-09T16:03:40.460" v="8"/>
          <ac:picMkLst>
            <pc:docMk/>
            <pc:sldMk cId="1230557765" sldId="261"/>
            <ac:picMk id="9" creationId="{41BF1156-8E46-417B-96FE-8ED8411D3051}"/>
          </ac:picMkLst>
        </pc:picChg>
      </pc:sldChg>
      <pc:sldChg chg="addSp delSp modSp">
        <pc:chgData name="Teresa Kirkhart" userId="c968910a-e8d4-4b6b-9f9d-ef520a54d87d" providerId="ADAL" clId="{D1CF20F1-2C62-4866-8F87-D9312C922671}" dt="2018-02-09T16:03:45.004" v="10"/>
        <pc:sldMkLst>
          <pc:docMk/>
          <pc:sldMk cId="1854871244" sldId="262"/>
        </pc:sldMkLst>
        <pc:spChg chg="add mod">
          <ac:chgData name="Teresa Kirkhart" userId="c968910a-e8d4-4b6b-9f9d-ef520a54d87d" providerId="ADAL" clId="{D1CF20F1-2C62-4866-8F87-D9312C922671}" dt="2018-02-09T16:03:44.517" v="9" actId="478"/>
          <ac:spMkLst>
            <pc:docMk/>
            <pc:sldMk cId="1854871244" sldId="262"/>
            <ac:spMk id="4" creationId="{7A8648B6-5B1D-4E97-A00C-6F39F1040A6B}"/>
          </ac:spMkLst>
        </pc:spChg>
        <pc:picChg chg="del">
          <ac:chgData name="Teresa Kirkhart" userId="c968910a-e8d4-4b6b-9f9d-ef520a54d87d" providerId="ADAL" clId="{D1CF20F1-2C62-4866-8F87-D9312C922671}" dt="2018-02-09T16:03:44.517" v="9" actId="478"/>
          <ac:picMkLst>
            <pc:docMk/>
            <pc:sldMk cId="1854871244" sldId="262"/>
            <ac:picMk id="5" creationId="{F74DACF1-1887-4BCE-BE1D-14078975EEC6}"/>
          </ac:picMkLst>
        </pc:picChg>
        <pc:picChg chg="add">
          <ac:chgData name="Teresa Kirkhart" userId="c968910a-e8d4-4b6b-9f9d-ef520a54d87d" providerId="ADAL" clId="{D1CF20F1-2C62-4866-8F87-D9312C922671}" dt="2018-02-09T16:03:45.004" v="10"/>
          <ac:picMkLst>
            <pc:docMk/>
            <pc:sldMk cId="1854871244" sldId="262"/>
            <ac:picMk id="7" creationId="{D1BCBF7E-7AC5-4BCD-8660-42EDC673A39F}"/>
          </ac:picMkLst>
        </pc:picChg>
      </pc:sldChg>
      <pc:sldChg chg="addSp delSp modSp">
        <pc:chgData name="Teresa Kirkhart" userId="c968910a-e8d4-4b6b-9f9d-ef520a54d87d" providerId="ADAL" clId="{D1CF20F1-2C62-4866-8F87-D9312C922671}" dt="2018-02-09T16:03:50.464" v="12"/>
        <pc:sldMkLst>
          <pc:docMk/>
          <pc:sldMk cId="2832748921" sldId="263"/>
        </pc:sldMkLst>
        <pc:spChg chg="add mod">
          <ac:chgData name="Teresa Kirkhart" userId="c968910a-e8d4-4b6b-9f9d-ef520a54d87d" providerId="ADAL" clId="{D1CF20F1-2C62-4866-8F87-D9312C922671}" dt="2018-02-09T16:03:49.786" v="11" actId="478"/>
          <ac:spMkLst>
            <pc:docMk/>
            <pc:sldMk cId="2832748921" sldId="263"/>
            <ac:spMk id="4" creationId="{4836FABB-99C0-4733-B849-4D02DEB4BB40}"/>
          </ac:spMkLst>
        </pc:spChg>
        <pc:picChg chg="del">
          <ac:chgData name="Teresa Kirkhart" userId="c968910a-e8d4-4b6b-9f9d-ef520a54d87d" providerId="ADAL" clId="{D1CF20F1-2C62-4866-8F87-D9312C922671}" dt="2018-02-09T16:03:49.786" v="11" actId="478"/>
          <ac:picMkLst>
            <pc:docMk/>
            <pc:sldMk cId="2832748921" sldId="263"/>
            <ac:picMk id="5" creationId="{F74DACF1-1887-4BCE-BE1D-14078975EEC6}"/>
          </ac:picMkLst>
        </pc:picChg>
        <pc:picChg chg="add">
          <ac:chgData name="Teresa Kirkhart" userId="c968910a-e8d4-4b6b-9f9d-ef520a54d87d" providerId="ADAL" clId="{D1CF20F1-2C62-4866-8F87-D9312C922671}" dt="2018-02-09T16:03:50.464" v="12"/>
          <ac:picMkLst>
            <pc:docMk/>
            <pc:sldMk cId="2832748921" sldId="263"/>
            <ac:picMk id="9" creationId="{E8F31F25-84EE-49A5-B474-7E3BB567E559}"/>
          </ac:picMkLst>
        </pc:picChg>
      </pc:sldChg>
      <pc:sldChg chg="addSp delSp modSp">
        <pc:chgData name="Teresa Kirkhart" userId="c968910a-e8d4-4b6b-9f9d-ef520a54d87d" providerId="ADAL" clId="{D1CF20F1-2C62-4866-8F87-D9312C922671}" dt="2018-02-09T16:03:54.791" v="14"/>
        <pc:sldMkLst>
          <pc:docMk/>
          <pc:sldMk cId="3683097970" sldId="264"/>
        </pc:sldMkLst>
        <pc:spChg chg="add mod">
          <ac:chgData name="Teresa Kirkhart" userId="c968910a-e8d4-4b6b-9f9d-ef520a54d87d" providerId="ADAL" clId="{D1CF20F1-2C62-4866-8F87-D9312C922671}" dt="2018-02-09T16:03:54.315" v="13" actId="478"/>
          <ac:spMkLst>
            <pc:docMk/>
            <pc:sldMk cId="3683097970" sldId="264"/>
            <ac:spMk id="4" creationId="{0621270E-6DAE-403C-9530-ECC33D97D338}"/>
          </ac:spMkLst>
        </pc:spChg>
        <pc:picChg chg="del">
          <ac:chgData name="Teresa Kirkhart" userId="c968910a-e8d4-4b6b-9f9d-ef520a54d87d" providerId="ADAL" clId="{D1CF20F1-2C62-4866-8F87-D9312C922671}" dt="2018-02-09T16:03:54.315" v="13" actId="478"/>
          <ac:picMkLst>
            <pc:docMk/>
            <pc:sldMk cId="3683097970" sldId="264"/>
            <ac:picMk id="5" creationId="{F74DACF1-1887-4BCE-BE1D-14078975EEC6}"/>
          </ac:picMkLst>
        </pc:picChg>
        <pc:picChg chg="add">
          <ac:chgData name="Teresa Kirkhart" userId="c968910a-e8d4-4b6b-9f9d-ef520a54d87d" providerId="ADAL" clId="{D1CF20F1-2C62-4866-8F87-D9312C922671}" dt="2018-02-09T16:03:54.791" v="14"/>
          <ac:picMkLst>
            <pc:docMk/>
            <pc:sldMk cId="3683097970" sldId="264"/>
            <ac:picMk id="8" creationId="{83E1AEF0-4DF6-499D-8C65-997579E09F27}"/>
          </ac:picMkLst>
        </pc:picChg>
      </pc:sldChg>
      <pc:sldChg chg="addSp delSp modSp">
        <pc:chgData name="Teresa Kirkhart" userId="c968910a-e8d4-4b6b-9f9d-ef520a54d87d" providerId="ADAL" clId="{D1CF20F1-2C62-4866-8F87-D9312C922671}" dt="2018-02-09T16:03:58.813" v="16"/>
        <pc:sldMkLst>
          <pc:docMk/>
          <pc:sldMk cId="367402712" sldId="265"/>
        </pc:sldMkLst>
        <pc:spChg chg="add mod">
          <ac:chgData name="Teresa Kirkhart" userId="c968910a-e8d4-4b6b-9f9d-ef520a54d87d" providerId="ADAL" clId="{D1CF20F1-2C62-4866-8F87-D9312C922671}" dt="2018-02-09T16:03:58.289" v="15" actId="478"/>
          <ac:spMkLst>
            <pc:docMk/>
            <pc:sldMk cId="367402712" sldId="265"/>
            <ac:spMk id="4" creationId="{52B65924-D412-4D95-8390-01E8534D4FDA}"/>
          </ac:spMkLst>
        </pc:spChg>
        <pc:picChg chg="del">
          <ac:chgData name="Teresa Kirkhart" userId="c968910a-e8d4-4b6b-9f9d-ef520a54d87d" providerId="ADAL" clId="{D1CF20F1-2C62-4866-8F87-D9312C922671}" dt="2018-02-09T16:03:58.289" v="15" actId="478"/>
          <ac:picMkLst>
            <pc:docMk/>
            <pc:sldMk cId="367402712" sldId="265"/>
            <ac:picMk id="5" creationId="{F74DACF1-1887-4BCE-BE1D-14078975EEC6}"/>
          </ac:picMkLst>
        </pc:picChg>
        <pc:picChg chg="add">
          <ac:chgData name="Teresa Kirkhart" userId="c968910a-e8d4-4b6b-9f9d-ef520a54d87d" providerId="ADAL" clId="{D1CF20F1-2C62-4866-8F87-D9312C922671}" dt="2018-02-09T16:03:58.813" v="16"/>
          <ac:picMkLst>
            <pc:docMk/>
            <pc:sldMk cId="367402712" sldId="265"/>
            <ac:picMk id="7" creationId="{40BFE05B-A93F-4895-8203-C7EBF8EB2F9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21C9-9600-4DAE-97A1-FE84B42AF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074F1-5483-4F1F-BD3F-286B871E0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691F1-C77F-47DD-B316-1294C29F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8F644-BF19-45DA-965F-C63C0E71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087D1-7F39-418E-8289-4BD8DAAF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0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D4E55-04E1-47BA-A3A4-3FE104342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F343B-9492-4688-B9C3-DE6C57031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3AEE3-580C-4184-87B2-E39AE02AF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2CC5F-8799-4515-B51F-AFFC1728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2815B-9841-48AE-A27E-4B09AAEE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4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B229F8-2BAF-468C-BC14-10171D4A0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618066-5311-4A0A-8E5C-FFE92C4AC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49F97-B2CC-432D-B41A-715DB562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3FB0-7DBC-48C9-B213-558BE27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8A61C-6AF8-4621-BA1B-2D2C24B4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2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A7430-3CAA-4D06-965B-33B3F562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53120-CCD1-4F17-8641-469BDC3F1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67A30-F6FE-40C3-86C6-6B40E308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4BD3E-ED42-4C8E-9D15-57E06A55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28B0D-6589-479A-B295-CD8C5DFA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7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4348-83C4-4CEE-A0FD-97FFB120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86170-47EE-459B-A2E2-3B2DB1FB4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36473-C4C2-426D-96F2-BF00386D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FBEB1-A8B0-41EB-8EB3-49D8DD26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74DEB-832F-4825-90A6-677F256F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8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21E2-CE88-40E3-9563-B723AD18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C16DA-945E-4991-AA6E-795ABC8F5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F03C9-4F0B-4F3B-95B4-97A877F06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A97A6-D0FE-491C-B8C5-18C51733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0687B-1239-43BB-AB22-D3CCE633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7C309-9204-4E5F-AAB6-A9C3F0F62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9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BAC31-157A-42DE-8EC4-D276262D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70241-711D-4CF4-AF2B-EA38C8EC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608B2-AB24-4383-90FC-B2AA606D8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7E702-DC59-4FED-BE3A-93B4D77EE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F8AB3-983E-4C7E-8EE1-0AF2A22C7E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DE1130-5BB5-4C7A-859D-A88556D4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C9412A-57B8-47E5-9D49-1A7F23548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7BBF4-7CBE-42C1-864A-8FF991F3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D4581-CFDE-47DB-AB76-AD88B4933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407996-532D-4E78-B7DF-CC5A12C41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45F4AE-70D8-4470-9FCD-FBDB31CB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A50AC-99CE-42D0-9939-D52F57C9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840998-3BA4-4CB3-86F8-0E959F5A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08B46B-6CE9-4864-BB48-976C38F5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88443-A446-4409-AAC1-3468903A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D442F-BA26-48FA-BB81-889127E38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81013-D13A-4511-99D2-2BDE0E4C3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300EB-0FBB-42CA-9BF8-941970674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696A3-1EF6-4A13-94C7-21EB74C17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4721A-065C-4099-AD96-B1876AEC8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C9603-0857-4C3D-88FC-74DDC78C8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2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DA28-47CD-4460-BA63-8CA0D2ED9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0A8E31-D4F1-45FB-8D8D-C8DFE79A3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CA8A92-F7D0-49E4-AC4F-79F2644FA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F9964-9BA3-4EC9-8324-65A47622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053CB-89A2-43C8-9BE9-B75103E5A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80A66-9EF6-4405-9D1D-42EDE738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5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A3C42B-5E21-4F1D-A591-B6C3F97B5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9CC88-3F70-4F01-81AB-84AC427B9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4828D-9004-459A-B832-F0F3A1B58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46BFA-73E5-4214-ACB5-F3F60D96AAB3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D7ECA-2F15-43D6-A822-D284C9C5A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D5D9A-B0E8-4033-9C30-680F45509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82A8-0E8F-42A9-AFD9-31EBC3C14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5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person&#10;&#10;Description generated with very high confidence">
            <a:extLst>
              <a:ext uri="{FF2B5EF4-FFF2-40B4-BE49-F238E27FC236}">
                <a16:creationId xmlns:a16="http://schemas.microsoft.com/office/drawing/2014/main" id="{043AEC58-D2FE-4CF0-8C32-1D023039E9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" r="24346"/>
          <a:stretch/>
        </p:blipFill>
        <p:spPr>
          <a:xfrm>
            <a:off x="4972050" y="-1"/>
            <a:ext cx="7216902" cy="43594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CEC6F1-C3DA-4247-A7DB-745D877CE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0348" y="4629378"/>
            <a:ext cx="5078399" cy="1292433"/>
          </a:xfrm>
        </p:spPr>
        <p:txBody>
          <a:bodyPr anchor="ctr">
            <a:normAutofit/>
          </a:bodyPr>
          <a:lstStyle/>
          <a:p>
            <a:pPr algn="l"/>
            <a:r>
              <a:rPr lang="en-US" sz="4800" b="1" dirty="0">
                <a:solidFill>
                  <a:srgbClr val="8A8D09"/>
                </a:solidFill>
              </a:rPr>
              <a:t>All Hands on Tech!</a:t>
            </a:r>
            <a:endParaRPr lang="en-US" sz="4800" dirty="0">
              <a:solidFill>
                <a:srgbClr val="8A8D0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F9B2BD-CCC4-42F4-8F6C-BDF162955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141" y="5497365"/>
            <a:ext cx="3569141" cy="424446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Technology Conference</a:t>
            </a:r>
          </a:p>
          <a:p>
            <a:r>
              <a:rPr lang="en-US" sz="2800" dirty="0"/>
              <a:t>May 3, 2018</a:t>
            </a:r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908412A7-F7DC-4171-A3CB-B92A275353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22" y="4763794"/>
            <a:ext cx="5078399" cy="144493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CDAA26-891E-46D1-90BB-4734FC1E79D2}"/>
              </a:ext>
            </a:extLst>
          </p:cNvPr>
          <p:cNvCxnSpPr/>
          <p:nvPr/>
        </p:nvCxnSpPr>
        <p:spPr>
          <a:xfrm>
            <a:off x="5708822" y="4534930"/>
            <a:ext cx="0" cy="1952367"/>
          </a:xfrm>
          <a:prstGeom prst="line">
            <a:avLst/>
          </a:prstGeom>
          <a:ln>
            <a:solidFill>
              <a:srgbClr val="007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D724461-3E6E-4B23-BFC9-5B44D2C1B302}"/>
              </a:ext>
            </a:extLst>
          </p:cNvPr>
          <p:cNvSpPr/>
          <p:nvPr/>
        </p:nvSpPr>
        <p:spPr>
          <a:xfrm>
            <a:off x="247135" y="172995"/>
            <a:ext cx="4497860" cy="4186444"/>
          </a:xfrm>
          <a:prstGeom prst="rect">
            <a:avLst/>
          </a:prstGeom>
          <a:solidFill>
            <a:srgbClr val="007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Instructor Photo</a:t>
            </a:r>
          </a:p>
        </p:txBody>
      </p:sp>
    </p:spTree>
    <p:extLst>
      <p:ext uri="{BB962C8B-B14F-4D97-AF65-F5344CB8AC3E}">
        <p14:creationId xmlns:p14="http://schemas.microsoft.com/office/powerpoint/2010/main" val="1375796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BC65F7-5BB1-4270-A0F2-AA31A177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65924-D412-4D95-8390-01E8534D4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40BFE05B-A93F-4895-8203-C7EBF8EB2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6235803"/>
            <a:ext cx="1487208" cy="42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0D60ECE-8986-45DC-B7FE-EC7699B466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6964194-5878-40D2-8EC0-DDC58387FA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6125CA9C-619E-4859-B3B1-FD12DC9483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4DACF1-1887-4BCE-BE1D-14078975EE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106" y="6326799"/>
            <a:ext cx="1167388" cy="332151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C65F7-5BB1-4270-A0F2-AA31A177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0318" y="543135"/>
            <a:ext cx="531453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Questions?</a:t>
            </a:r>
            <a:br>
              <a:rPr lang="en-US" dirty="0"/>
            </a:br>
            <a:r>
              <a:rPr lang="en-US" dirty="0"/>
              <a:t>Connect with 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1FEEF8-46C1-4167-817F-BC1DCBD09E3A}"/>
              </a:ext>
            </a:extLst>
          </p:cNvPr>
          <p:cNvSpPr txBox="1"/>
          <p:nvPr/>
        </p:nvSpPr>
        <p:spPr>
          <a:xfrm>
            <a:off x="5760562" y="2799364"/>
            <a:ext cx="5801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</a:t>
            </a:r>
          </a:p>
          <a:p>
            <a:r>
              <a:rPr lang="en-US" dirty="0"/>
              <a:t>Phone:</a:t>
            </a:r>
          </a:p>
          <a:p>
            <a:r>
              <a:rPr lang="en-US" dirty="0"/>
              <a:t>Email:</a:t>
            </a:r>
          </a:p>
        </p:txBody>
      </p:sp>
    </p:spTree>
    <p:extLst>
      <p:ext uri="{BB962C8B-B14F-4D97-AF65-F5344CB8AC3E}">
        <p14:creationId xmlns:p14="http://schemas.microsoft.com/office/powerpoint/2010/main" val="239505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4DACF1-1887-4BCE-BE1D-14078975EE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6235803"/>
            <a:ext cx="1487208" cy="42314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C65F7-5BB1-4270-A0F2-AA31A177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4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B6D0A5-850E-4A61-84DC-FF27EF7A78E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BC65F7-5BB1-4270-A0F2-AA31A177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2"/>
            <a:ext cx="9144000" cy="26032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F4CAD92F-5705-4031-8959-8C2DF2DD5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272" y="6243746"/>
            <a:ext cx="1487208" cy="42314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75792-631C-4A8A-A64E-CB8DA7B7A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BC65F7-5BB1-4270-A0F2-AA31A177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2A25B-C7A5-4728-AEB5-9B1898B0B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7D17EF12-2294-48DF-A86C-4C2889C69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6235803"/>
            <a:ext cx="1487208" cy="42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9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4DACF1-1887-4BCE-BE1D-14078975EE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106" y="6326799"/>
            <a:ext cx="1167388" cy="332151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C65F7-5BB1-4270-A0F2-AA31A177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81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80A1D2-6F9F-4016-930C-BFED52697F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34" y="0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1CDBB9-1839-4716-85F6-68DADEE68E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E7CE61-61C7-4642-A52F-E247DDDDEA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BC65F7-5BB1-4270-A0F2-AA31A177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8928" y="988741"/>
            <a:ext cx="6248416" cy="4880518"/>
          </a:xfrm>
          <a:noFill/>
          <a:ln>
            <a:noFill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79893-495E-4D98-8FB5-734037CB6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41BF1156-8E46-417B-96FE-8ED8411D3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6235803"/>
            <a:ext cx="1487208" cy="42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57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BC65F7-5BB1-4270-A0F2-AA31A177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endParaRPr lang="en-US" sz="32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648B6-5B1D-4E97-A00C-6F39F1040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D1BCBF7E-7AC5-4BCD-8660-42EDC673A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6235803"/>
            <a:ext cx="1487208" cy="42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87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2ED9029-64A6-4BAE-BA25-DC2A13D43E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34" y="0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E17A99-1553-4633-ADFB-5CCDCF801D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FABACF-DDBE-415C-8EE1-F7DD68C632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BC65F7-5BB1-4270-A0F2-AA31A177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173" y="1608667"/>
            <a:ext cx="2556390" cy="4491015"/>
          </a:xfrm>
        </p:spPr>
        <p:txBody>
          <a:bodyPr anchor="t">
            <a:normAutofit/>
          </a:bodyPr>
          <a:lstStyle/>
          <a:p>
            <a:pPr algn="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6FABB-99C0-4733-B849-4D02DEB4B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E8F31F25-84EE-49A5-B474-7E3BB567E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6235803"/>
            <a:ext cx="1487208" cy="42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48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1BC65F7-5BB1-4270-A0F2-AA31A177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270E-6DAE-403C-9530-ECC33D97D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3E1AEF0-4DF6-499D-8C65-997579E09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6235803"/>
            <a:ext cx="1487208" cy="42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9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25EC1AED3F7F47B88D047699F75BE4" ma:contentTypeVersion="10" ma:contentTypeDescription="Create a new document." ma:contentTypeScope="" ma:versionID="f8edc3660197730a1d62160f2f6230e9">
  <xsd:schema xmlns:xsd="http://www.w3.org/2001/XMLSchema" xmlns:xs="http://www.w3.org/2001/XMLSchema" xmlns:p="http://schemas.microsoft.com/office/2006/metadata/properties" xmlns:ns2="611b39fe-87e5-45c3-ba74-b39bb6615c9e" xmlns:ns3="f2e3278d-e65e-4d6e-a8cd-01d0462fdfc5" targetNamespace="http://schemas.microsoft.com/office/2006/metadata/properties" ma:root="true" ma:fieldsID="a7b0f6576ca3141dcb7f6b681fb86efb" ns2:_="" ns3:_="">
    <xsd:import namespace="611b39fe-87e5-45c3-ba74-b39bb6615c9e"/>
    <xsd:import namespace="f2e3278d-e65e-4d6e-a8cd-01d0462fdfc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b39fe-87e5-45c3-ba74-b39bb6615c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e3278d-e65e-4d6e-a8cd-01d0462fdf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B7B04D-F9D6-48D5-8CED-B9454177D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1b39fe-87e5-45c3-ba74-b39bb6615c9e"/>
    <ds:schemaRef ds:uri="f2e3278d-e65e-4d6e-a8cd-01d0462fdf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B33282-801D-4AF7-99FF-E8163340802E}">
  <ds:schemaRefs>
    <ds:schemaRef ds:uri="http://schemas.microsoft.com/office/2006/metadata/properties"/>
    <ds:schemaRef ds:uri="f2e3278d-e65e-4d6e-a8cd-01d0462fdfc5"/>
    <ds:schemaRef ds:uri="http://schemas.microsoft.com/office/2006/documentManagement/types"/>
    <ds:schemaRef ds:uri="611b39fe-87e5-45c3-ba74-b39bb6615c9e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B53E015-C607-422D-A253-40F346D057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</Words>
  <Application>Microsoft Office PowerPoint</Application>
  <PresentationFormat>Widescreen</PresentationFormat>
  <Paragraphs>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All Hands on Tech!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Connect with 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Hands on Tech!</dc:title>
  <dc:creator>Teresa Kirkhart</dc:creator>
  <cp:lastModifiedBy>Teresa Kirkhart</cp:lastModifiedBy>
  <cp:revision>2</cp:revision>
  <dcterms:created xsi:type="dcterms:W3CDTF">2018-02-09T15:50:11Z</dcterms:created>
  <dcterms:modified xsi:type="dcterms:W3CDTF">2018-02-09T17:05:57Z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0x0101006025EC1AED3F7F47B88D047699F75BE4</vt:lpwstr>
  </property>
</Properties>
</file>